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4" r:id="rId14"/>
    <p:sldId id="267" r:id="rId15"/>
    <p:sldId id="268" r:id="rId16"/>
    <p:sldId id="269" r:id="rId17"/>
    <p:sldId id="270" r:id="rId18"/>
    <p:sldId id="272" r:id="rId19"/>
    <p:sldId id="271" r:id="rId20"/>
    <p:sldId id="273" r:id="rId21"/>
    <p:sldId id="274" r:id="rId22"/>
    <p:sldId id="275" r:id="rId23"/>
    <p:sldId id="277" r:id="rId24"/>
    <p:sldId id="276" r:id="rId25"/>
    <p:sldId id="280" r:id="rId26"/>
    <p:sldId id="281" r:id="rId27"/>
    <p:sldId id="278" r:id="rId28"/>
    <p:sldId id="279" r:id="rId29"/>
    <p:sldId id="282" r:id="rId3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E62C8-60D4-440A-8606-60704674FEFD}" v="31" dt="2024-04-18T05:37:24.565"/>
    <p1510:client id="{9BE77774-22AA-123D-5E72-3BE7DBF9C299}" v="250" dt="2024-04-18T04:50:46.845"/>
    <p1510:client id="{C274A692-DE10-43F0-8475-07D338CC5D30}" v="43" dt="2024-04-18T05:33:56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20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502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970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6611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5072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6593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0297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876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3177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02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6898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8E55F0-49D3-47F0-9F7C-B48EBAF4ED8F}" type="datetimeFigureOut">
              <a:rPr lang="sk-SK" smtClean="0"/>
              <a:t>17. 4. 2024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1342B-065B-40C6-A6BB-D997923519A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524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 descr="Obrázok, na ktorom je nábytok, vnútri, osoba, stena&#10;&#10;Automaticky generovaný popis">
            <a:extLst>
              <a:ext uri="{FF2B5EF4-FFF2-40B4-BE49-F238E27FC236}">
                <a16:creationId xmlns:a16="http://schemas.microsoft.com/office/drawing/2014/main" id="{86F25216-26A7-B635-62A7-CA5847D4D5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92" t="6484" r="12258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0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sk-SK" sz="4800">
                <a:solidFill>
                  <a:schemeClr val="bg1"/>
                </a:solidFill>
                <a:ea typeface="+mj-lt"/>
                <a:cs typeface="+mj-lt"/>
              </a:rPr>
              <a:t>Creating environments for games and movies</a:t>
            </a:r>
            <a:endParaRPr lang="sk-SK" sz="480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sk-SK" sz="2000">
                <a:solidFill>
                  <a:schemeClr val="bg1"/>
                </a:solidFill>
              </a:rPr>
              <a:t>Šimon Macháč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557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6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 descr="Obrázok, na ktorom je vnútri, interiérový dizajn, záves, podlaha&#10;&#10;Automaticky generovaný popis">
            <a:extLst>
              <a:ext uri="{FF2B5EF4-FFF2-40B4-BE49-F238E27FC236}">
                <a16:creationId xmlns:a16="http://schemas.microsoft.com/office/drawing/2014/main" id="{9CCFA1CF-479E-0B01-95AD-7087EC33D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818" t="5956" b="3135"/>
          <a:stretch/>
        </p:blipFill>
        <p:spPr>
          <a:xfrm>
            <a:off x="-2" y="10"/>
            <a:ext cx="8668512" cy="6857990"/>
          </a:xfrm>
          <a:prstGeom prst="rect">
            <a:avLst/>
          </a:prstGeom>
        </p:spPr>
      </p:pic>
      <p:sp>
        <p:nvSpPr>
          <p:cNvPr id="30" name="Rectangle 18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0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E035BF27-D263-F03A-EC52-72F12E4B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Fundamentals</a:t>
            </a:r>
          </a:p>
        </p:txBody>
      </p:sp>
      <p:sp>
        <p:nvSpPr>
          <p:cNvPr id="31" name="Rectangle 2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2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421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 descr="Obrázok, na ktorom je maľovanie, nebo, oblak, jazero&#10;&#10;Automaticky generovaný popis">
            <a:extLst>
              <a:ext uri="{FF2B5EF4-FFF2-40B4-BE49-F238E27FC236}">
                <a16:creationId xmlns:a16="http://schemas.microsoft.com/office/drawing/2014/main" id="{DCD9AB24-2182-C780-CF15-440DE19E0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7801" y="381231"/>
            <a:ext cx="7351216" cy="6094369"/>
          </a:xfrm>
        </p:spPr>
      </p:pic>
    </p:spTree>
    <p:extLst>
      <p:ext uri="{BB962C8B-B14F-4D97-AF65-F5344CB8AC3E}">
        <p14:creationId xmlns:p14="http://schemas.microsoft.com/office/powerpoint/2010/main" val="2138906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A71276-FF7B-A38C-B7C1-49270DE85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oblak, exteriér, príroda, voda&#10;&#10;Automaticky generovaný popis">
            <a:extLst>
              <a:ext uri="{FF2B5EF4-FFF2-40B4-BE49-F238E27FC236}">
                <a16:creationId xmlns:a16="http://schemas.microsoft.com/office/drawing/2014/main" id="{F8F47F80-BC1C-C823-39A6-F52191E84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061" y="912595"/>
            <a:ext cx="11850208" cy="4911163"/>
          </a:xfrm>
        </p:spPr>
      </p:pic>
    </p:spTree>
    <p:extLst>
      <p:ext uri="{BB962C8B-B14F-4D97-AF65-F5344CB8AC3E}">
        <p14:creationId xmlns:p14="http://schemas.microsoft.com/office/powerpoint/2010/main" val="120745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 descr="Obrázok, na ktorom je počítačová hra, snímka obrazovky, herný softvér, dobrodružná hra&#10;&#10;Automaticky generovaný popis">
            <a:extLst>
              <a:ext uri="{FF2B5EF4-FFF2-40B4-BE49-F238E27FC236}">
                <a16:creationId xmlns:a16="http://schemas.microsoft.com/office/drawing/2014/main" id="{3C1CE971-85C6-6C64-D468-DBAE10C77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933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33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Zástupný objekt pre obsah 3" descr="Obrázok, na ktorom je budova, snímka obrazovky, počítačová hra&#10;&#10;Automaticky generovaný popis">
            <a:extLst>
              <a:ext uri="{FF2B5EF4-FFF2-40B4-BE49-F238E27FC236}">
                <a16:creationId xmlns:a16="http://schemas.microsoft.com/office/drawing/2014/main" id="{ED6414CE-DD17-90CE-54F8-F26D57FBB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94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DA07F4-3E47-75E6-4FC7-FAB9C94B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1189"/>
            <a:ext cx="10515600" cy="1325563"/>
          </a:xfrm>
        </p:spPr>
        <p:txBody>
          <a:bodyPr/>
          <a:lstStyle/>
          <a:p>
            <a:pPr algn="ctr"/>
            <a:r>
              <a:rPr lang="sk-SK" err="1">
                <a:solidFill>
                  <a:schemeClr val="bg1"/>
                </a:solidFill>
              </a:rPr>
              <a:t>Color</a:t>
            </a:r>
            <a:endParaRPr lang="sk-SK">
              <a:solidFill>
                <a:schemeClr val="bg1"/>
              </a:solidFill>
            </a:endParaRP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1A96F22E-D931-A3CC-DFBB-CB9824B5D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0039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Zástupný objekt pre obsah 3" descr="Obrázok, na ktorom je vnútri, strop, nábytok, interiérový dizajn&#10;&#10;Automaticky generovaný popis">
            <a:extLst>
              <a:ext uri="{FF2B5EF4-FFF2-40B4-BE49-F238E27FC236}">
                <a16:creationId xmlns:a16="http://schemas.microsoft.com/office/drawing/2014/main" id="{F11465BA-CFF4-7BF3-8909-80C9606EB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97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0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3D949A-5DCB-0F74-D3BB-2F231F8EA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schody, symetria, stena, zábradlie&#10;&#10;Automaticky generovaný popis">
            <a:extLst>
              <a:ext uri="{FF2B5EF4-FFF2-40B4-BE49-F238E27FC236}">
                <a16:creationId xmlns:a16="http://schemas.microsoft.com/office/drawing/2014/main" id="{540B89A5-5A0E-BA42-142C-31C22EEFF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2438" y="-2361"/>
            <a:ext cx="6102269" cy="7856850"/>
          </a:xfrm>
        </p:spPr>
      </p:pic>
    </p:spTree>
    <p:extLst>
      <p:ext uri="{BB962C8B-B14F-4D97-AF65-F5344CB8AC3E}">
        <p14:creationId xmlns:p14="http://schemas.microsoft.com/office/powerpoint/2010/main" val="571348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D38095-B215-FB1B-462F-4B4D39CB2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snímka obrazovky, dizajn&#10;&#10;Automaticky generovaný popis">
            <a:extLst>
              <a:ext uri="{FF2B5EF4-FFF2-40B4-BE49-F238E27FC236}">
                <a16:creationId xmlns:a16="http://schemas.microsoft.com/office/drawing/2014/main" id="{8575D773-B983-5AB7-4BE5-4579D0473F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667" y="1132843"/>
            <a:ext cx="6504665" cy="4591475"/>
          </a:xfrm>
        </p:spPr>
      </p:pic>
    </p:spTree>
    <p:extLst>
      <p:ext uri="{BB962C8B-B14F-4D97-AF65-F5344CB8AC3E}">
        <p14:creationId xmlns:p14="http://schemas.microsoft.com/office/powerpoint/2010/main" val="1411752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 descr="Obrázok, na ktorom je vnútri, nábytok, interiérový dizajn, strop&#10;&#10;Automaticky generovaný popis">
            <a:extLst>
              <a:ext uri="{FF2B5EF4-FFF2-40B4-BE49-F238E27FC236}">
                <a16:creationId xmlns:a16="http://schemas.microsoft.com/office/drawing/2014/main" id="{88D9D8B2-68F8-A1E8-120F-87C22DF503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628"/>
          <a:stretch/>
        </p:blipFill>
        <p:spPr>
          <a:xfrm>
            <a:off x="1907446" y="1072634"/>
            <a:ext cx="8372273" cy="470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538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846F40-3C6B-28F0-0991-5E81A4C9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Obrázok 4" descr="Obrázok, na ktorom je fialka, tmavopurpurová, purpurový, koncert&#10;&#10;Automaticky generovaný popis">
            <a:extLst>
              <a:ext uri="{FF2B5EF4-FFF2-40B4-BE49-F238E27FC236}">
                <a16:creationId xmlns:a16="http://schemas.microsoft.com/office/drawing/2014/main" id="{D3CD6793-FE4B-EA9F-42E6-FB5B85597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92" y="965039"/>
            <a:ext cx="11781500" cy="4922077"/>
          </a:xfrm>
          <a:prstGeom prst="rect">
            <a:avLst/>
          </a:prstGeom>
        </p:spPr>
      </p:pic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C12E470F-6789-11F8-ABBE-9A24860C9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9828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45E70E-9AB6-3688-EF4B-A2997FA43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krajina, príroda, oblak, exteriér&#10;&#10;Automaticky generovaný popis">
            <a:extLst>
              <a:ext uri="{FF2B5EF4-FFF2-40B4-BE49-F238E27FC236}">
                <a16:creationId xmlns:a16="http://schemas.microsoft.com/office/drawing/2014/main" id="{D14367F9-FFBF-3AE7-235A-D70358C84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551" y="140155"/>
            <a:ext cx="11658081" cy="6576687"/>
          </a:xfrm>
        </p:spPr>
      </p:pic>
    </p:spTree>
    <p:extLst>
      <p:ext uri="{BB962C8B-B14F-4D97-AF65-F5344CB8AC3E}">
        <p14:creationId xmlns:p14="http://schemas.microsoft.com/office/powerpoint/2010/main" val="70290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B3552D7-35A1-FC77-45F5-724B5A350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solidFill>
                  <a:schemeClr val="bg1"/>
                </a:solidFill>
              </a:rPr>
              <a:t>Pattern</a:t>
            </a:r>
          </a:p>
        </p:txBody>
      </p:sp>
      <p:pic>
        <p:nvPicPr>
          <p:cNvPr id="4" name="Zástupný objekt pre obsah 3" descr="Obrázok, na ktorom je priechod pre chodcov, cesta, scéna, prechod pre chodcov&#10;&#10;Automaticky generovaný popis">
            <a:extLst>
              <a:ext uri="{FF2B5EF4-FFF2-40B4-BE49-F238E27FC236}">
                <a16:creationId xmlns:a16="http://schemas.microsoft.com/office/drawing/2014/main" id="{7DC27DC3-0838-C47B-8EA5-D0E04EF3AB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" b="15720"/>
          <a:stretch/>
        </p:blipFill>
        <p:spPr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603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7CFA43-6FF0-6E2A-CB86-130DEB0E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ošatenie, exteriér, nebo, osoba&#10;&#10;Automaticky generovaný popis">
            <a:extLst>
              <a:ext uri="{FF2B5EF4-FFF2-40B4-BE49-F238E27FC236}">
                <a16:creationId xmlns:a16="http://schemas.microsoft.com/office/drawing/2014/main" id="{CB18E62D-5C19-1720-EF52-28199C7885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463" y="802934"/>
            <a:ext cx="11551204" cy="4810382"/>
          </a:xfrm>
        </p:spPr>
      </p:pic>
    </p:spTree>
    <p:extLst>
      <p:ext uri="{BB962C8B-B14F-4D97-AF65-F5344CB8AC3E}">
        <p14:creationId xmlns:p14="http://schemas.microsoft.com/office/powerpoint/2010/main" val="210387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7C908B-98E6-0933-12F5-9AE9CD813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385" y="5359380"/>
            <a:ext cx="10515600" cy="1325563"/>
          </a:xfrm>
        </p:spPr>
        <p:txBody>
          <a:bodyPr/>
          <a:lstStyle/>
          <a:p>
            <a:r>
              <a:rPr lang="sk-SK" dirty="0" err="1">
                <a:solidFill>
                  <a:schemeClr val="bg1"/>
                </a:solidFill>
                <a:ea typeface="+mj-lt"/>
                <a:cs typeface="+mj-lt"/>
              </a:rPr>
              <a:t>Order</a:t>
            </a:r>
            <a:endParaRPr lang="sk-SK" dirty="0" err="1"/>
          </a:p>
        </p:txBody>
      </p:sp>
      <p:pic>
        <p:nvPicPr>
          <p:cNvPr id="4" name="Zástupný objekt pre obsah 3" descr="Obrázok, na ktorom je vnútri, odraz, stena, svetlo&#10;&#10;Automaticky generovaný popis">
            <a:extLst>
              <a:ext uri="{FF2B5EF4-FFF2-40B4-BE49-F238E27FC236}">
                <a16:creationId xmlns:a16="http://schemas.microsoft.com/office/drawing/2014/main" id="{D2A8D07F-C631-D0CB-AA9C-CA780DC16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2204" y="1345457"/>
            <a:ext cx="9687592" cy="3875036"/>
          </a:xfrm>
        </p:spPr>
      </p:pic>
    </p:spTree>
    <p:extLst>
      <p:ext uri="{BB962C8B-B14F-4D97-AF65-F5344CB8AC3E}">
        <p14:creationId xmlns:p14="http://schemas.microsoft.com/office/powerpoint/2010/main" val="3462808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objekt pre obsah 9" descr="Obrázok, na ktorom je vnútri, nábytok, stena, dom&#10;&#10;Automaticky generovaný popis">
            <a:extLst>
              <a:ext uri="{FF2B5EF4-FFF2-40B4-BE49-F238E27FC236}">
                <a16:creationId xmlns:a16="http://schemas.microsoft.com/office/drawing/2014/main" id="{7A714EE0-E1BA-677C-0745-47DBA6C255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822" y="1008615"/>
            <a:ext cx="8663503" cy="4844785"/>
          </a:xfr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E435BC1-DB05-3272-02B6-B9DF6CD55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75737" y="5000221"/>
            <a:ext cx="10515600" cy="1325563"/>
          </a:xfrm>
        </p:spPr>
        <p:txBody>
          <a:bodyPr/>
          <a:lstStyle/>
          <a:p>
            <a:pPr algn="ctr"/>
            <a:endParaRPr lang="sk-S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47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129AF4-C6F7-615F-5888-A858CC19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62C6F94-DC5B-DF05-DCC8-6363BC104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627" y="635394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1200" dirty="0">
                <a:solidFill>
                  <a:schemeClr val="bg1"/>
                </a:solidFill>
                <a:ea typeface="+mn-lt"/>
                <a:cs typeface="+mn-lt"/>
              </a:rPr>
              <a:t>[[https://www.youtube.com/watch?v=xUh4RnFkbPw]]</a:t>
            </a:r>
          </a:p>
        </p:txBody>
      </p:sp>
      <p:pic>
        <p:nvPicPr>
          <p:cNvPr id="4" name="Scanning Tokyo using Luma AI and Unreal Engine 5">
            <a:hlinkClick r:id="" action="ppaction://media"/>
            <a:extLst>
              <a:ext uri="{FF2B5EF4-FFF2-40B4-BE49-F238E27FC236}">
                <a16:creationId xmlns:a16="http://schemas.microsoft.com/office/drawing/2014/main" id="{38022F7B-12D4-10EA-4DAC-8DE9935860C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1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345237-096A-B064-C3AC-9929A6793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B758CFD-5B2A-E721-7BDC-1B97346F0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D94EF95551F7676789F33E81D59C0B93_video_dashinit">
            <a:hlinkClick r:id="" action="ppaction://media"/>
            <a:extLst>
              <a:ext uri="{FF2B5EF4-FFF2-40B4-BE49-F238E27FC236}">
                <a16:creationId xmlns:a16="http://schemas.microsoft.com/office/drawing/2014/main" id="{AF9BAD4E-606F-5EEE-15D8-883F1E4F00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8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B88414-B02F-B9CD-231B-25C306107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85A87E9-22D9-27BA-B4F6-6C5AD39A8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GKSc4RA3DyltOwMDANd1Vs1HVsVJbvVBAAAF">
            <a:hlinkClick r:id="" action="ppaction://media"/>
            <a:extLst>
              <a:ext uri="{FF2B5EF4-FFF2-40B4-BE49-F238E27FC236}">
                <a16:creationId xmlns:a16="http://schemas.microsoft.com/office/drawing/2014/main" id="{8E19421E-72A6-CBD7-C9A6-5B9F69564C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8738" y="685800"/>
            <a:ext cx="9532937" cy="5486400"/>
          </a:xfrm>
          <a:prstGeom prst="rect">
            <a:avLst/>
          </a:prstGeom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F62C61B9-8D7A-505D-16BF-965AB674EDEE}"/>
              </a:ext>
            </a:extLst>
          </p:cNvPr>
          <p:cNvSpPr txBox="1">
            <a:spLocks/>
          </p:cNvSpPr>
          <p:nvPr/>
        </p:nvSpPr>
        <p:spPr>
          <a:xfrm>
            <a:off x="1221627" y="635394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200" dirty="0">
                <a:solidFill>
                  <a:schemeClr val="bg1"/>
                </a:solidFill>
                <a:ea typeface="+mn-lt"/>
                <a:cs typeface="+mn-lt"/>
              </a:rPr>
              <a:t>[[https://www.instagram.com/p/CnyLAibjkra/]]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629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BB8410-2A30-4E93-6502-8F4B7C42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 descr="Obrázok, na ktorom je text, snímka obrazovky, purpurový, fialka&#10;&#10;Automaticky generovaný popis">
            <a:extLst>
              <a:ext uri="{FF2B5EF4-FFF2-40B4-BE49-F238E27FC236}">
                <a16:creationId xmlns:a16="http://schemas.microsoft.com/office/drawing/2014/main" id="{D78D6F8E-534E-7C63-4340-680EFC37D4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459" y="891654"/>
            <a:ext cx="8454802" cy="4472017"/>
          </a:xfrm>
        </p:spPr>
      </p:pic>
    </p:spTree>
    <p:extLst>
      <p:ext uri="{BB962C8B-B14F-4D97-AF65-F5344CB8AC3E}">
        <p14:creationId xmlns:p14="http://schemas.microsoft.com/office/powerpoint/2010/main" val="3611818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F3B4B6-73C0-4886-6370-FAC0DDD11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AF2E0F-38A0-F893-84F5-19E84B4E2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174644356_766336468677654_4737684565545901867_n">
            <a:hlinkClick r:id="" action="ppaction://media"/>
            <a:extLst>
              <a:ext uri="{FF2B5EF4-FFF2-40B4-BE49-F238E27FC236}">
                <a16:creationId xmlns:a16="http://schemas.microsoft.com/office/drawing/2014/main" id="{AEFF31E1-7A80-556D-FDE4-E3834A339C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82654" y="224453"/>
            <a:ext cx="3399535" cy="6000871"/>
          </a:xfrm>
          <a:prstGeom prst="rect">
            <a:avLst/>
          </a:prstGeom>
        </p:spPr>
      </p:pic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B0658631-25D4-CE3D-452B-2B314BEAFA4E}"/>
              </a:ext>
            </a:extLst>
          </p:cNvPr>
          <p:cNvSpPr txBox="1">
            <a:spLocks/>
          </p:cNvSpPr>
          <p:nvPr/>
        </p:nvSpPr>
        <p:spPr>
          <a:xfrm>
            <a:off x="624646" y="647528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200" dirty="0">
                <a:solidFill>
                  <a:schemeClr val="bg1"/>
                </a:solidFill>
                <a:ea typeface="+mn-lt"/>
                <a:cs typeface="+mn-lt"/>
              </a:rPr>
              <a:t>[[https://www.instagram.com/p/C2QMtDDPj4m/]]</a:t>
            </a:r>
            <a:endParaRPr lang="sk-SK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540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D43083-29B9-8A19-7BFF-A3CC5E32E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B6A2690-6835-A35D-412E-534635AF1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Turning BASIC Blender scenes into STUNNING art with a single click">
            <a:hlinkClick r:id="" action="ppaction://media"/>
            <a:extLst>
              <a:ext uri="{FF2B5EF4-FFF2-40B4-BE49-F238E27FC236}">
                <a16:creationId xmlns:a16="http://schemas.microsoft.com/office/drawing/2014/main" id="{0750F24C-0D63-1208-D7F0-583D389FCC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D9762FBB-27E0-61B1-776C-AB82ED0D0384}"/>
              </a:ext>
            </a:extLst>
          </p:cNvPr>
          <p:cNvSpPr txBox="1"/>
          <p:nvPr/>
        </p:nvSpPr>
        <p:spPr>
          <a:xfrm>
            <a:off x="1224366" y="6403383"/>
            <a:ext cx="2743200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200" dirty="0">
                <a:solidFill>
                  <a:schemeClr val="bg1"/>
                </a:solidFill>
                <a:ea typeface="+mn-lt"/>
                <a:cs typeface="+mn-lt"/>
              </a:rPr>
              <a:t>[https://www.youtube.com/watch?v=ArEEyzr32gY&amp;t=3s]]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99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666111-E25D-F2FF-C599-F1F518EC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E25411-0EE5-B11B-6358-D5AF94ECD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Airen 4D - Future of 3D Rendering_2">
            <a:hlinkClick r:id="" action="ppaction://media"/>
            <a:extLst>
              <a:ext uri="{FF2B5EF4-FFF2-40B4-BE49-F238E27FC236}">
                <a16:creationId xmlns:a16="http://schemas.microsoft.com/office/drawing/2014/main" id="{01CED3CD-ED1C-960E-D1F4-86B49C0EF4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876300"/>
            <a:ext cx="9753600" cy="510540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EBE04BA4-699C-A848-EB43-DC998F2F8EC8}"/>
              </a:ext>
            </a:extLst>
          </p:cNvPr>
          <p:cNvSpPr txBox="1"/>
          <p:nvPr/>
        </p:nvSpPr>
        <p:spPr>
          <a:xfrm>
            <a:off x="423620" y="6312977"/>
            <a:ext cx="274320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ea typeface="+mn-lt"/>
                <a:cs typeface="+mn-lt"/>
              </a:rPr>
              <a:t>[https://www.youtube.com/watch?v=5sozo4kjaYo]]</a:t>
            </a:r>
            <a:endParaRPr lang="sk-SK" sz="900" dirty="0">
              <a:solidFill>
                <a:schemeClr val="bg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558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213AC7-2A2D-F31D-C855-CFB8A6AA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DA1A46E-6099-FFA8-AF23-F837C3DA6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Airen 4D - Future of 3D Rendering 4">
            <a:hlinkClick r:id="" action="ppaction://media"/>
            <a:extLst>
              <a:ext uri="{FF2B5EF4-FFF2-40B4-BE49-F238E27FC236}">
                <a16:creationId xmlns:a16="http://schemas.microsoft.com/office/drawing/2014/main" id="{507C7525-BEA1-2F5F-5B70-335A0E2254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876300"/>
            <a:ext cx="97536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CBC0E1-DF75-9B3B-3C8D-28CC7E08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9EE2C1B-BDB7-A67E-2769-138F7CDE8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Turning BASIC Blender scenes in62to STUNNING art with a single click_1">
            <a:hlinkClick r:id="" action="ppaction://media"/>
            <a:extLst>
              <a:ext uri="{FF2B5EF4-FFF2-40B4-BE49-F238E27FC236}">
                <a16:creationId xmlns:a16="http://schemas.microsoft.com/office/drawing/2014/main" id="{C6B3D581-E39D-3F92-90EB-F3208E6D86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239D1A42-0507-0D5D-C358-89F6995EA7F2}"/>
              </a:ext>
            </a:extLst>
          </p:cNvPr>
          <p:cNvSpPr txBox="1"/>
          <p:nvPr/>
        </p:nvSpPr>
        <p:spPr>
          <a:xfrm>
            <a:off x="836908" y="6312977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a typeface="+mn-lt"/>
                <a:cs typeface="+mn-lt"/>
              </a:rPr>
              <a:t>[[https://www.instagram.com/p/C2QMtDDPj4m/]]</a:t>
            </a:r>
            <a:endParaRPr lang="sk-SK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7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0A633C5-1A63-9704-DCBA-CCB7AAE99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sk-SK" dirty="0" err="1">
                <a:solidFill>
                  <a:schemeClr val="bg1"/>
                </a:solidFill>
                <a:ea typeface="+mj-lt"/>
                <a:cs typeface="+mj-lt"/>
              </a:rPr>
              <a:t>Thanks</a:t>
            </a:r>
            <a:r>
              <a:rPr lang="sk-SK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sk-SK" dirty="0" err="1">
                <a:solidFill>
                  <a:schemeClr val="bg1"/>
                </a:solidFill>
                <a:ea typeface="+mj-lt"/>
                <a:cs typeface="+mj-lt"/>
              </a:rPr>
              <a:t>for</a:t>
            </a:r>
            <a:r>
              <a:rPr lang="sk-SK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sk-SK" dirty="0" err="1">
                <a:solidFill>
                  <a:schemeClr val="bg1"/>
                </a:solidFill>
                <a:ea typeface="+mj-lt"/>
                <a:cs typeface="+mj-lt"/>
              </a:rPr>
              <a:t>your</a:t>
            </a:r>
            <a:r>
              <a:rPr lang="sk-SK" dirty="0">
                <a:solidFill>
                  <a:schemeClr val="bg1"/>
                </a:solidFill>
                <a:ea typeface="+mj-lt"/>
                <a:cs typeface="+mj-lt"/>
              </a:rPr>
              <a:t> </a:t>
            </a:r>
            <a:r>
              <a:rPr lang="sk-SK" dirty="0" err="1">
                <a:solidFill>
                  <a:schemeClr val="bg1"/>
                </a:solidFill>
                <a:ea typeface="+mj-lt"/>
                <a:cs typeface="+mj-lt"/>
              </a:rPr>
              <a:t>attention</a:t>
            </a:r>
            <a:endParaRPr lang="sk-SK" dirty="0" err="1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4C4CA79-80FD-FCF5-944A-2DDC8DAD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398957"/>
            <a:ext cx="9406666" cy="35261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000" dirty="0" err="1">
                <a:solidFill>
                  <a:schemeClr val="bg1"/>
                </a:solidFill>
                <a:ea typeface="+mn-lt"/>
                <a:cs typeface="+mn-lt"/>
              </a:rPr>
              <a:t>does</a:t>
            </a:r>
            <a:r>
              <a:rPr lang="sk-SK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sk-SK" sz="2000" dirty="0" err="1">
                <a:solidFill>
                  <a:schemeClr val="bg1"/>
                </a:solidFill>
                <a:ea typeface="+mn-lt"/>
                <a:cs typeface="+mn-lt"/>
              </a:rPr>
              <a:t>anyone</a:t>
            </a:r>
            <a:r>
              <a:rPr lang="sk-SK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sk-SK" sz="2000" dirty="0" err="1">
                <a:solidFill>
                  <a:schemeClr val="bg1"/>
                </a:solidFill>
                <a:ea typeface="+mn-lt"/>
                <a:cs typeface="+mn-lt"/>
              </a:rPr>
              <a:t>have</a:t>
            </a:r>
            <a:r>
              <a:rPr lang="sk-SK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sk-SK" sz="2000" dirty="0" err="1">
                <a:solidFill>
                  <a:schemeClr val="bg1"/>
                </a:solidFill>
                <a:ea typeface="+mn-lt"/>
                <a:cs typeface="+mn-lt"/>
              </a:rPr>
              <a:t>any</a:t>
            </a:r>
            <a:r>
              <a:rPr lang="sk-SK" sz="20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sk-SK" sz="2000" dirty="0" err="1">
                <a:solidFill>
                  <a:schemeClr val="bg1"/>
                </a:solidFill>
                <a:ea typeface="+mn-lt"/>
                <a:cs typeface="+mn-lt"/>
              </a:rPr>
              <a:t>questions</a:t>
            </a:r>
            <a:r>
              <a:rPr lang="sk-SK" sz="2000" dirty="0">
                <a:solidFill>
                  <a:schemeClr val="bg1"/>
                </a:solidFill>
                <a:ea typeface="+mn-lt"/>
                <a:cs typeface="+mn-lt"/>
              </a:rPr>
              <a:t>?</a:t>
            </a:r>
            <a:endParaRPr lang="sk-SK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k-SK" sz="2000" dirty="0">
                <a:solidFill>
                  <a:schemeClr val="bg1"/>
                </a:solidFill>
              </a:rPr>
              <a:t>imonm9@gmail.com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3670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97FD894B665F4DA76C11A6B89EFAE4" ma:contentTypeVersion="15" ma:contentTypeDescription="Umožňuje vytvoriť nový dokument." ma:contentTypeScope="" ma:versionID="8639b4508ea5de4232d4ab07c3fe9194">
  <xsd:schema xmlns:xsd="http://www.w3.org/2001/XMLSchema" xmlns:xs="http://www.w3.org/2001/XMLSchema" xmlns:p="http://schemas.microsoft.com/office/2006/metadata/properties" xmlns:ns2="b14b9bb5-d21b-4903-a07b-7fe969f2d90c" targetNamespace="http://schemas.microsoft.com/office/2006/metadata/properties" ma:root="true" ma:fieldsID="8880a3daa970dee4998f02433fde8473" ns2:_="">
    <xsd:import namespace="b14b9bb5-d21b-4903-a07b-7fe969f2d9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b9bb5-d21b-4903-a07b-7fe969f2d9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a9991ed8-6d9b-443e-a903-ea18b355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4865CC-782D-4EA8-A11D-D82463D0D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b9bb5-d21b-4903-a07b-7fe969f2d9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27C57F-968A-4E8D-A419-45B8B0EDE8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Motív Office</vt:lpstr>
      <vt:lpstr>Creating environments for games and movies</vt:lpstr>
      <vt:lpstr>Fundamentals</vt:lpstr>
      <vt:lpstr>PowerPoint Presentation</vt:lpstr>
      <vt:lpstr>PowerPoint Presentation</vt:lpstr>
      <vt:lpstr>PowerPoint Presentation</vt:lpstr>
      <vt:lpstr>PowerPoint Presentation</vt:lpstr>
      <vt:lpstr>Color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Pattern</vt:lpstr>
      <vt:lpstr>PowerPoint Presentation</vt:lpstr>
      <vt:lpstr>Order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/>
  <cp:lastModifiedBy/>
  <cp:revision>223</cp:revision>
  <dcterms:created xsi:type="dcterms:W3CDTF">2024-04-18T03:23:49Z</dcterms:created>
  <dcterms:modified xsi:type="dcterms:W3CDTF">2024-04-18T05:57:42Z</dcterms:modified>
</cp:coreProperties>
</file>